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2E8F0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1F5F9"/>
          </a:solidFill>
          <a:ln w="5080">
            <a:solidFill>
              <a:srgbClr val="DBEA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DBEAFE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DBEAFE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DBEA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1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DBEAFE"/>
          </a:solidFill>
          <a:ln w="7620">
            <a:solidFill>
              <a:srgbClr val="1D4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F172A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Bienvenida a UTEC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Establece metas claras para estudiantes.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Desarrolla habilidades técnicas avanzadas.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Fomenta la investigación científica rigurosa.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Promueve la colaboración interdisciplinaria efectiva.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94A3B8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2E8F0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1F5F9"/>
          </a:solidFill>
          <a:ln w="5080">
            <a:solidFill>
              <a:srgbClr val="DBEA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DBEAFE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DBEAFE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DBEA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2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DBEAFE"/>
          </a:solidFill>
          <a:ln w="7620">
            <a:solidFill>
              <a:srgbClr val="1D4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F172A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Oferta Académica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Ofrece carreras en ingeniería y tecnología.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Desarrolla programas de posgrado especializados.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Incluye cursos de idiomas y comunicación efectiva.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Proporciona oportunidades de intercambio internacional.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94A3B8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2E8F0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1F5F9"/>
          </a:solidFill>
          <a:ln w="5080">
            <a:solidFill>
              <a:srgbClr val="DBEA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DBEAFE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DBEAFE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DBEA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3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DBEAFE"/>
          </a:solidFill>
          <a:ln w="7620">
            <a:solidFill>
              <a:srgbClr val="1D4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F172A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Investigación y Desarrollo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Realiza investigaciones en tecnologías emergentes.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Desarrolla soluciones innovadoras para problemas sociales.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Colabora con empresas y organizaciones externas.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Publica resultados en revistas y conferencias internacionales.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94A3B8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2E8F0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1F5F9"/>
          </a:solidFill>
          <a:ln w="5080">
            <a:solidFill>
              <a:srgbClr val="DBEA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DBEAFE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DBEAFE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DBEA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4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DBEAFE"/>
          </a:solidFill>
          <a:ln w="7620">
            <a:solidFill>
              <a:srgbClr val="1D4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F172A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Vida Estudiantil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Ofrece actividades extracurriculares y deportivas.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Fomenta la participación en clubs y organizaciones.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Proporciona servicios de apoyo académico y personal.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Celebra eventos culturales y sociales regulares.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94A3B8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2E8F0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1F5F9"/>
          </a:solidFill>
          <a:ln w="5080">
            <a:solidFill>
              <a:srgbClr val="DBEA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DBEAFE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DBEAFE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DBEA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5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DBEAFE"/>
          </a:solidFill>
          <a:ln w="7620">
            <a:solidFill>
              <a:srgbClr val="1D4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F172A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Infraestructura y Recursos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Cuenta con instalaciones modernas y equipadas.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Ofrece acceso a tecnologías y herramientas avanzadas.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Proporciona recursos bibliográficos y de investigación.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Mantiene un entorno de aprendizaje seguro y saludable.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94A3B8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2E8F0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1F5F9"/>
          </a:solidFill>
          <a:ln w="5080">
            <a:solidFill>
              <a:srgbClr val="DBEA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DBEAFE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DBEAFE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DBEA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6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DBEAFE"/>
          </a:solidFill>
          <a:ln w="7620">
            <a:solidFill>
              <a:srgbClr val="1D4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F172A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Colaboraciones y Alianzas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Establece alianzas con empresas líderes en la industria.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Colabora con instituciones académicas internacionales.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Participa en redes de investigación y desarrollo.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Fomenta la innovación y el emprendimiento.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94A3B8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2E8F0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1F5F9"/>
          </a:solidFill>
          <a:ln w="5080">
            <a:solidFill>
              <a:srgbClr val="DBEA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DBEAFE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DBEAFE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DBEA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7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DBEAFE"/>
          </a:solidFill>
          <a:ln w="7620">
            <a:solidFill>
              <a:srgbClr val="1D4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F172A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Responsabilidad Social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Desarrolla proyectos de impacto social y ambiental.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Fomenta la conciencia y la acción sostenible.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Colabora con comunidades locales en iniciativas de desarrollo.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Promueve la igualdad y la inclusión en todos los ááámbitos.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94A3B8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2E8F0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1F5F9"/>
          </a:solidFill>
          <a:ln w="5080">
            <a:solidFill>
              <a:srgbClr val="DBEA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DBEAFE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DBEAFE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DBEA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8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DBEAFE"/>
          </a:solidFill>
          <a:ln w="7620">
            <a:solidFill>
              <a:srgbClr val="1D4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F172A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Futuro y Proyección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Visión a largo plazo para el crecimiento y la innovación.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Estrategias para abordar desafíos globales.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Planificación para la expansión de programas y servicios.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Compromiso con la excelencia y la calidad en todos los aspectos.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94A3B8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TecCreate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UNIVERSIDAD UTEC</dc:title>
  <dc:subject>UNIVERSIDAD UTEC</dc:subject>
  <dc:creator>TecCreate</dc:creator>
  <cp:lastModifiedBy>TecCreate</cp:lastModifiedBy>
  <cp:revision>1</cp:revision>
  <dcterms:created xsi:type="dcterms:W3CDTF">2025-10-21T23:03:54Z</dcterms:created>
  <dcterms:modified xsi:type="dcterms:W3CDTF">2025-10-21T23:03:54Z</dcterms:modified>
</cp:coreProperties>
</file>